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A746"/>
    <a:srgbClr val="496749"/>
    <a:srgbClr val="606B2E"/>
    <a:srgbClr val="382B1A"/>
    <a:srgbClr val="1C1442"/>
    <a:srgbClr val="B3E749"/>
    <a:srgbClr val="405B7A"/>
    <a:srgbClr val="7ABB57"/>
    <a:srgbClr val="A6BF68"/>
    <a:srgbClr val="A8C2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140"/>
    <p:restoredTop sz="95574"/>
  </p:normalViewPr>
  <p:slideViewPr>
    <p:cSldViewPr snapToGrid="0">
      <p:cViewPr>
        <p:scale>
          <a:sx n="88" d="100"/>
          <a:sy n="88" d="100"/>
        </p:scale>
        <p:origin x="904" y="14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GB"/>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6797D19-D1B7-4F4A-8BF7-69FF52C5C334}" type="datetimeFigureOut">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DFAE1B-8F16-0F49-A15A-AA042948F0A5}" type="slidenum">
              <a:rPr lang="en-US" smtClean="0"/>
              <a:t>‹#›</a:t>
            </a:fld>
            <a:endParaRPr lang="en-US" dirty="0"/>
          </a:p>
        </p:txBody>
      </p:sp>
    </p:spTree>
    <p:extLst>
      <p:ext uri="{BB962C8B-B14F-4D97-AF65-F5344CB8AC3E}">
        <p14:creationId xmlns:p14="http://schemas.microsoft.com/office/powerpoint/2010/main" val="303006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6797D19-D1B7-4F4A-8BF7-69FF52C5C334}" type="datetimeFigureOut">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DFAE1B-8F16-0F49-A15A-AA042948F0A5}" type="slidenum">
              <a:rPr lang="en-US" smtClean="0"/>
              <a:t>‹#›</a:t>
            </a:fld>
            <a:endParaRPr lang="en-US" dirty="0"/>
          </a:p>
        </p:txBody>
      </p:sp>
    </p:spTree>
    <p:extLst>
      <p:ext uri="{BB962C8B-B14F-4D97-AF65-F5344CB8AC3E}">
        <p14:creationId xmlns:p14="http://schemas.microsoft.com/office/powerpoint/2010/main" val="2707250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6797D19-D1B7-4F4A-8BF7-69FF52C5C334}" type="datetimeFigureOut">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DFAE1B-8F16-0F49-A15A-AA042948F0A5}" type="slidenum">
              <a:rPr lang="en-US" smtClean="0"/>
              <a:t>‹#›</a:t>
            </a:fld>
            <a:endParaRPr lang="en-US" dirty="0"/>
          </a:p>
        </p:txBody>
      </p:sp>
    </p:spTree>
    <p:extLst>
      <p:ext uri="{BB962C8B-B14F-4D97-AF65-F5344CB8AC3E}">
        <p14:creationId xmlns:p14="http://schemas.microsoft.com/office/powerpoint/2010/main" val="347996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6797D19-D1B7-4F4A-8BF7-69FF52C5C334}" type="datetimeFigureOut">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DFAE1B-8F16-0F49-A15A-AA042948F0A5}" type="slidenum">
              <a:rPr lang="en-US" smtClean="0"/>
              <a:t>‹#›</a:t>
            </a:fld>
            <a:endParaRPr lang="en-US" dirty="0"/>
          </a:p>
        </p:txBody>
      </p:sp>
    </p:spTree>
    <p:extLst>
      <p:ext uri="{BB962C8B-B14F-4D97-AF65-F5344CB8AC3E}">
        <p14:creationId xmlns:p14="http://schemas.microsoft.com/office/powerpoint/2010/main" val="422999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GB"/>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6797D19-D1B7-4F4A-8BF7-69FF52C5C334}" type="datetimeFigureOut">
              <a:rPr lang="en-US" smtClean="0"/>
              <a:t>10/3/2024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DFAE1B-8F16-0F49-A15A-AA042948F0A5}" type="slidenum">
              <a:rPr lang="en-US" smtClean="0"/>
              <a:t>‹#›</a:t>
            </a:fld>
            <a:endParaRPr lang="en-US" dirty="0"/>
          </a:p>
        </p:txBody>
      </p:sp>
    </p:spTree>
    <p:extLst>
      <p:ext uri="{BB962C8B-B14F-4D97-AF65-F5344CB8AC3E}">
        <p14:creationId xmlns:p14="http://schemas.microsoft.com/office/powerpoint/2010/main" val="193435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6797D19-D1B7-4F4A-8BF7-69FF52C5C334}" type="datetimeFigureOut">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DFAE1B-8F16-0F49-A15A-AA042948F0A5}" type="slidenum">
              <a:rPr lang="en-US" smtClean="0"/>
              <a:t>‹#›</a:t>
            </a:fld>
            <a:endParaRPr lang="en-US" dirty="0"/>
          </a:p>
        </p:txBody>
      </p:sp>
    </p:spTree>
    <p:extLst>
      <p:ext uri="{BB962C8B-B14F-4D97-AF65-F5344CB8AC3E}">
        <p14:creationId xmlns:p14="http://schemas.microsoft.com/office/powerpoint/2010/main" val="52393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GB"/>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GB"/>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6797D19-D1B7-4F4A-8BF7-69FF52C5C334}" type="datetimeFigureOut">
              <a:rPr lang="en-US" smtClean="0"/>
              <a:t>10/3/2024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DFAE1B-8F16-0F49-A15A-AA042948F0A5}" type="slidenum">
              <a:rPr lang="en-US" smtClean="0"/>
              <a:t>‹#›</a:t>
            </a:fld>
            <a:endParaRPr lang="en-US" dirty="0"/>
          </a:p>
        </p:txBody>
      </p:sp>
    </p:spTree>
    <p:extLst>
      <p:ext uri="{BB962C8B-B14F-4D97-AF65-F5344CB8AC3E}">
        <p14:creationId xmlns:p14="http://schemas.microsoft.com/office/powerpoint/2010/main" val="587643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6797D19-D1B7-4F4A-8BF7-69FF52C5C334}" type="datetimeFigureOut">
              <a:rPr lang="en-US" smtClean="0"/>
              <a:t>10/3/2024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DFAE1B-8F16-0F49-A15A-AA042948F0A5}" type="slidenum">
              <a:rPr lang="en-US" smtClean="0"/>
              <a:t>‹#›</a:t>
            </a:fld>
            <a:endParaRPr lang="en-US" dirty="0"/>
          </a:p>
        </p:txBody>
      </p:sp>
    </p:spTree>
    <p:extLst>
      <p:ext uri="{BB962C8B-B14F-4D97-AF65-F5344CB8AC3E}">
        <p14:creationId xmlns:p14="http://schemas.microsoft.com/office/powerpoint/2010/main" val="2107739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97D19-D1B7-4F4A-8BF7-69FF52C5C334}" type="datetimeFigureOut">
              <a:rPr lang="en-US" smtClean="0"/>
              <a:t>10/3/2024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DFAE1B-8F16-0F49-A15A-AA042948F0A5}" type="slidenum">
              <a:rPr lang="en-US" smtClean="0"/>
              <a:t>‹#›</a:t>
            </a:fld>
            <a:endParaRPr lang="en-US" dirty="0"/>
          </a:p>
        </p:txBody>
      </p:sp>
    </p:spTree>
    <p:extLst>
      <p:ext uri="{BB962C8B-B14F-4D97-AF65-F5344CB8AC3E}">
        <p14:creationId xmlns:p14="http://schemas.microsoft.com/office/powerpoint/2010/main" val="131316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GB"/>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GB"/>
              <a:t>Click to edit Master text styles</a:t>
            </a:r>
          </a:p>
        </p:txBody>
      </p:sp>
      <p:sp>
        <p:nvSpPr>
          <p:cNvPr id="5" name="Date Placeholder 4"/>
          <p:cNvSpPr>
            <a:spLocks noGrp="1"/>
          </p:cNvSpPr>
          <p:nvPr>
            <p:ph type="dt" sz="half" idx="10"/>
          </p:nvPr>
        </p:nvSpPr>
        <p:spPr/>
        <p:txBody>
          <a:bodyPr/>
          <a:lstStyle/>
          <a:p>
            <a:fld id="{56797D19-D1B7-4F4A-8BF7-69FF52C5C334}" type="datetimeFigureOut">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DFAE1B-8F16-0F49-A15A-AA042948F0A5}" type="slidenum">
              <a:rPr lang="en-US" smtClean="0"/>
              <a:t>‹#›</a:t>
            </a:fld>
            <a:endParaRPr lang="en-US" dirty="0"/>
          </a:p>
        </p:txBody>
      </p:sp>
    </p:spTree>
    <p:extLst>
      <p:ext uri="{BB962C8B-B14F-4D97-AF65-F5344CB8AC3E}">
        <p14:creationId xmlns:p14="http://schemas.microsoft.com/office/powerpoint/2010/main" val="2781830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GB" dirty="0"/>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GB"/>
              <a:t>Click to edit Master text styles</a:t>
            </a:r>
          </a:p>
        </p:txBody>
      </p:sp>
      <p:sp>
        <p:nvSpPr>
          <p:cNvPr id="5" name="Date Placeholder 4"/>
          <p:cNvSpPr>
            <a:spLocks noGrp="1"/>
          </p:cNvSpPr>
          <p:nvPr>
            <p:ph type="dt" sz="half" idx="10"/>
          </p:nvPr>
        </p:nvSpPr>
        <p:spPr/>
        <p:txBody>
          <a:bodyPr/>
          <a:lstStyle/>
          <a:p>
            <a:fld id="{56797D19-D1B7-4F4A-8BF7-69FF52C5C334}" type="datetimeFigureOut">
              <a:rPr lang="en-US" smtClean="0"/>
              <a:t>10/3/2024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DFAE1B-8F16-0F49-A15A-AA042948F0A5}" type="slidenum">
              <a:rPr lang="en-US" smtClean="0"/>
              <a:t>‹#›</a:t>
            </a:fld>
            <a:endParaRPr lang="en-US" dirty="0"/>
          </a:p>
        </p:txBody>
      </p:sp>
    </p:spTree>
    <p:extLst>
      <p:ext uri="{BB962C8B-B14F-4D97-AF65-F5344CB8AC3E}">
        <p14:creationId xmlns:p14="http://schemas.microsoft.com/office/powerpoint/2010/main" val="8678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56797D19-D1B7-4F4A-8BF7-69FF52C5C334}" type="datetimeFigureOut">
              <a:rPr lang="en-US" smtClean="0"/>
              <a:t>10/3/2024</a:t>
            </a:fld>
            <a:endParaRPr 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04DFAE1B-8F16-0F49-A15A-AA042948F0A5}" type="slidenum">
              <a:rPr lang="en-US" smtClean="0"/>
              <a:t>‹#›</a:t>
            </a:fld>
            <a:endParaRPr lang="en-US" dirty="0"/>
          </a:p>
        </p:txBody>
      </p:sp>
    </p:spTree>
    <p:extLst>
      <p:ext uri="{BB962C8B-B14F-4D97-AF65-F5344CB8AC3E}">
        <p14:creationId xmlns:p14="http://schemas.microsoft.com/office/powerpoint/2010/main" val="2525366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138D337E-B0F5-9E5E-58DA-219188A58264}"/>
              </a:ext>
            </a:extLst>
          </p:cNvPr>
          <p:cNvSpPr/>
          <p:nvPr/>
        </p:nvSpPr>
        <p:spPr>
          <a:xfrm rot="10800000">
            <a:off x="552699" y="503336"/>
            <a:ext cx="9573279" cy="6616445"/>
          </a:xfrm>
          <a:custGeom>
            <a:avLst/>
            <a:gdLst>
              <a:gd name="connsiteX0" fmla="*/ 0 w 9573279"/>
              <a:gd name="connsiteY0" fmla="*/ 0 h 6616445"/>
              <a:gd name="connsiteX1" fmla="*/ 9573279 w 9573279"/>
              <a:gd name="connsiteY1" fmla="*/ 0 h 6616445"/>
              <a:gd name="connsiteX2" fmla="*/ 9573279 w 9573279"/>
              <a:gd name="connsiteY2" fmla="*/ 6616445 h 6616445"/>
              <a:gd name="connsiteX3" fmla="*/ 0 w 9573279"/>
              <a:gd name="connsiteY3" fmla="*/ 6616445 h 6616445"/>
            </a:gdLst>
            <a:ahLst/>
            <a:cxnLst>
              <a:cxn ang="0">
                <a:pos x="connsiteX0" y="connsiteY0"/>
              </a:cxn>
              <a:cxn ang="0">
                <a:pos x="connsiteX1" y="connsiteY1"/>
              </a:cxn>
              <a:cxn ang="0">
                <a:pos x="connsiteX2" y="connsiteY2"/>
              </a:cxn>
              <a:cxn ang="0">
                <a:pos x="connsiteX3" y="connsiteY3"/>
              </a:cxn>
            </a:cxnLst>
            <a:rect l="l" t="t" r="r" b="b"/>
            <a:pathLst>
              <a:path w="9573279" h="6616445">
                <a:moveTo>
                  <a:pt x="0" y="0"/>
                </a:moveTo>
                <a:lnTo>
                  <a:pt x="9573279" y="0"/>
                </a:lnTo>
                <a:lnTo>
                  <a:pt x="9573279" y="6616445"/>
                </a:lnTo>
                <a:lnTo>
                  <a:pt x="0" y="6616445"/>
                </a:lnTo>
                <a:close/>
              </a:path>
            </a:pathLst>
          </a:custGeom>
          <a:noFill/>
          <a:ln w="12758" cap="flat">
            <a:solidFill>
              <a:srgbClr val="000000"/>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00" name="Group 99">
            <a:extLst>
              <a:ext uri="{FF2B5EF4-FFF2-40B4-BE49-F238E27FC236}">
                <a16:creationId xmlns:a16="http://schemas.microsoft.com/office/drawing/2014/main" id="{AA9B966C-542C-60FD-B536-A3E63C0FB0EE}"/>
              </a:ext>
            </a:extLst>
          </p:cNvPr>
          <p:cNvGrpSpPr/>
          <p:nvPr/>
        </p:nvGrpSpPr>
        <p:grpSpPr>
          <a:xfrm rot="16200000" flipH="1">
            <a:off x="4006222" y="-4006222"/>
            <a:ext cx="2438398" cy="10450843"/>
            <a:chOff x="1" y="-1"/>
            <a:chExt cx="3326295" cy="5486304"/>
          </a:xfrm>
        </p:grpSpPr>
        <p:sp>
          <p:nvSpPr>
            <p:cNvPr id="101" name="Freeform 100">
              <a:extLst>
                <a:ext uri="{FF2B5EF4-FFF2-40B4-BE49-F238E27FC236}">
                  <a16:creationId xmlns:a16="http://schemas.microsoft.com/office/drawing/2014/main" id="{133D9B50-D273-833E-5022-11AE5CBEB21A}"/>
                </a:ext>
              </a:extLst>
            </p:cNvPr>
            <p:cNvSpPr/>
            <p:nvPr/>
          </p:nvSpPr>
          <p:spPr>
            <a:xfrm>
              <a:off x="1" y="-1"/>
              <a:ext cx="3326295" cy="4454259"/>
            </a:xfrm>
            <a:custGeom>
              <a:avLst/>
              <a:gdLst>
                <a:gd name="connsiteX0" fmla="*/ 1688849 w 5100832"/>
                <a:gd name="connsiteY0" fmla="*/ 3678226 h 4454260"/>
                <a:gd name="connsiteX1" fmla="*/ 5100833 w 5100832"/>
                <a:gd name="connsiteY1" fmla="*/ 0 h 4454260"/>
                <a:gd name="connsiteX2" fmla="*/ 0 w 5100832"/>
                <a:gd name="connsiteY2" fmla="*/ 0 h 4454260"/>
                <a:gd name="connsiteX3" fmla="*/ 0 w 5100832"/>
                <a:gd name="connsiteY3" fmla="*/ 2865359 h 4454260"/>
                <a:gd name="connsiteX4" fmla="*/ 0 w 5100832"/>
                <a:gd name="connsiteY4" fmla="*/ 4454261 h 4454260"/>
                <a:gd name="connsiteX5" fmla="*/ 1155528 w 5100832"/>
                <a:gd name="connsiteY5" fmla="*/ 2801853 h 445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0832" h="4454260">
                  <a:moveTo>
                    <a:pt x="1688849" y="3678226"/>
                  </a:moveTo>
                  <a:lnTo>
                    <a:pt x="5100833" y="0"/>
                  </a:lnTo>
                  <a:lnTo>
                    <a:pt x="0" y="0"/>
                  </a:lnTo>
                  <a:lnTo>
                    <a:pt x="0" y="2865359"/>
                  </a:lnTo>
                  <a:lnTo>
                    <a:pt x="0" y="4454261"/>
                  </a:lnTo>
                  <a:lnTo>
                    <a:pt x="1155528" y="2801853"/>
                  </a:lnTo>
                  <a:close/>
                </a:path>
              </a:pathLst>
            </a:custGeom>
            <a:solidFill>
              <a:srgbClr val="99A746"/>
            </a:solidFill>
            <a:ln w="1269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6CBC4A8-5731-86C1-6298-2A5D0F344B2C}"/>
                </a:ext>
              </a:extLst>
            </p:cNvPr>
            <p:cNvSpPr/>
            <p:nvPr/>
          </p:nvSpPr>
          <p:spPr>
            <a:xfrm>
              <a:off x="2" y="2788600"/>
              <a:ext cx="1101312" cy="2697703"/>
            </a:xfrm>
            <a:custGeom>
              <a:avLst/>
              <a:gdLst>
                <a:gd name="connsiteX0" fmla="*/ 1155528 w 1688849"/>
                <a:gd name="connsiteY0" fmla="*/ 0 h 2697704"/>
                <a:gd name="connsiteX1" fmla="*/ 0 w 1688849"/>
                <a:gd name="connsiteY1" fmla="*/ 1652408 h 2697704"/>
                <a:gd name="connsiteX2" fmla="*/ 0 w 1688849"/>
                <a:gd name="connsiteY2" fmla="*/ 2697705 h 2697704"/>
                <a:gd name="connsiteX3" fmla="*/ 1688849 w 1688849"/>
                <a:gd name="connsiteY3" fmla="*/ 876373 h 2697704"/>
              </a:gdLst>
              <a:ahLst/>
              <a:cxnLst>
                <a:cxn ang="0">
                  <a:pos x="connsiteX0" y="connsiteY0"/>
                </a:cxn>
                <a:cxn ang="0">
                  <a:pos x="connsiteX1" y="connsiteY1"/>
                </a:cxn>
                <a:cxn ang="0">
                  <a:pos x="connsiteX2" y="connsiteY2"/>
                </a:cxn>
                <a:cxn ang="0">
                  <a:pos x="connsiteX3" y="connsiteY3"/>
                </a:cxn>
              </a:cxnLst>
              <a:rect l="l" t="t" r="r" b="b"/>
              <a:pathLst>
                <a:path w="1688849" h="2697704">
                  <a:moveTo>
                    <a:pt x="1155528" y="0"/>
                  </a:moveTo>
                  <a:lnTo>
                    <a:pt x="0" y="1652408"/>
                  </a:lnTo>
                  <a:lnTo>
                    <a:pt x="0" y="2697705"/>
                  </a:lnTo>
                  <a:lnTo>
                    <a:pt x="1688849" y="876373"/>
                  </a:lnTo>
                  <a:close/>
                </a:path>
              </a:pathLst>
            </a:custGeom>
            <a:solidFill>
              <a:srgbClr val="606B2E"/>
            </a:solidFill>
            <a:ln w="1269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39D4D20F-8C5D-1284-5792-936BD1ADFBEE}"/>
              </a:ext>
            </a:extLst>
          </p:cNvPr>
          <p:cNvSpPr/>
          <p:nvPr/>
        </p:nvSpPr>
        <p:spPr>
          <a:xfrm>
            <a:off x="867462" y="4939397"/>
            <a:ext cx="7043571" cy="1354958"/>
          </a:xfrm>
          <a:custGeom>
            <a:avLst/>
            <a:gdLst>
              <a:gd name="connsiteX0" fmla="*/ 0 w 7043571"/>
              <a:gd name="connsiteY0" fmla="*/ 0 h 1354958"/>
              <a:gd name="connsiteX1" fmla="*/ 7043572 w 7043571"/>
              <a:gd name="connsiteY1" fmla="*/ 0 h 1354958"/>
              <a:gd name="connsiteX2" fmla="*/ 7043572 w 7043571"/>
              <a:gd name="connsiteY2" fmla="*/ 1354959 h 1354958"/>
              <a:gd name="connsiteX3" fmla="*/ 0 w 7043571"/>
              <a:gd name="connsiteY3" fmla="*/ 1354959 h 1354958"/>
            </a:gdLst>
            <a:ahLst/>
            <a:cxnLst>
              <a:cxn ang="0">
                <a:pos x="connsiteX0" y="connsiteY0"/>
              </a:cxn>
              <a:cxn ang="0">
                <a:pos x="connsiteX1" y="connsiteY1"/>
              </a:cxn>
              <a:cxn ang="0">
                <a:pos x="connsiteX2" y="connsiteY2"/>
              </a:cxn>
              <a:cxn ang="0">
                <a:pos x="connsiteX3" y="connsiteY3"/>
              </a:cxn>
            </a:cxnLst>
            <a:rect l="l" t="t" r="r" b="b"/>
            <a:pathLst>
              <a:path w="7043571" h="1354958">
                <a:moveTo>
                  <a:pt x="0" y="0"/>
                </a:moveTo>
                <a:lnTo>
                  <a:pt x="7043572" y="0"/>
                </a:lnTo>
                <a:lnTo>
                  <a:pt x="7043572" y="1354959"/>
                </a:lnTo>
                <a:lnTo>
                  <a:pt x="0" y="1354959"/>
                </a:lnTo>
                <a:close/>
              </a:path>
            </a:pathLst>
          </a:custGeom>
          <a:noFill/>
          <a:ln w="18003"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39815D5C-8536-3015-81AE-12E00F525184}"/>
              </a:ext>
            </a:extLst>
          </p:cNvPr>
          <p:cNvSpPr txBox="1"/>
          <p:nvPr/>
        </p:nvSpPr>
        <p:spPr>
          <a:xfrm>
            <a:off x="483864" y="247110"/>
            <a:ext cx="4106894" cy="1015663"/>
          </a:xfrm>
          <a:prstGeom prst="rect">
            <a:avLst/>
          </a:prstGeom>
          <a:noFill/>
        </p:spPr>
        <p:txBody>
          <a:bodyPr wrap="none" rtlCol="0">
            <a:spAutoFit/>
          </a:bodyPr>
          <a:lstStyle/>
          <a:p>
            <a:pPr algn="l"/>
            <a:r>
              <a:rPr lang="en-US" sz="6000" b="1" spc="0" baseline="0" dirty="0">
                <a:ln/>
                <a:solidFill>
                  <a:srgbClr val="FFFFFF"/>
                </a:solidFill>
                <a:latin typeface="Calibri" panose="020F0502020204030204" pitchFamily="34" charset="0"/>
                <a:ea typeface="OpenSans-Bold"/>
                <a:cs typeface="Calibri" panose="020F0502020204030204" pitchFamily="34" charset="0"/>
                <a:sym typeface="OpenSans-Bold"/>
                <a:rtl val="0"/>
              </a:rPr>
              <a:t>CERTIFICATE</a:t>
            </a:r>
          </a:p>
        </p:txBody>
      </p:sp>
      <p:sp>
        <p:nvSpPr>
          <p:cNvPr id="46" name="TextBox 45">
            <a:extLst>
              <a:ext uri="{FF2B5EF4-FFF2-40B4-BE49-F238E27FC236}">
                <a16:creationId xmlns:a16="http://schemas.microsoft.com/office/drawing/2014/main" id="{EAFEEB41-76DC-6050-EB95-91205E1BCF4B}"/>
              </a:ext>
            </a:extLst>
          </p:cNvPr>
          <p:cNvSpPr txBox="1"/>
          <p:nvPr/>
        </p:nvSpPr>
        <p:spPr>
          <a:xfrm>
            <a:off x="483864" y="946235"/>
            <a:ext cx="3047822" cy="954107"/>
          </a:xfrm>
          <a:prstGeom prst="rect">
            <a:avLst/>
          </a:prstGeom>
          <a:noFill/>
        </p:spPr>
        <p:txBody>
          <a:bodyPr wrap="none" rtlCol="0">
            <a:spAutoFit/>
          </a:bodyPr>
          <a:lstStyle/>
          <a:p>
            <a:r>
              <a:rPr lang="en-US" sz="3200" b="1" spc="0" baseline="0" dirty="0">
                <a:ln/>
                <a:solidFill>
                  <a:srgbClr val="FFFFFF"/>
                </a:solidFill>
                <a:latin typeface="Calibri" panose="020F0502020204030204" pitchFamily="34" charset="0"/>
                <a:ea typeface="OpenSans-Bold"/>
                <a:cs typeface="Calibri" panose="020F0502020204030204" pitchFamily="34" charset="0"/>
                <a:sym typeface="OpenSans-Bold"/>
                <a:rtl val="0"/>
              </a:rPr>
              <a:t>OF COMPLETION</a:t>
            </a:r>
          </a:p>
          <a:p>
            <a:endParaRPr lang="en-US" sz="2400" b="1" spc="0" baseline="0" dirty="0">
              <a:ln/>
              <a:solidFill>
                <a:srgbClr val="FFFFFF"/>
              </a:solidFill>
              <a:latin typeface="Calibri" panose="020F0502020204030204" pitchFamily="34" charset="0"/>
              <a:ea typeface="OpenSans-Bold"/>
              <a:cs typeface="Calibri" panose="020F0502020204030204" pitchFamily="34" charset="0"/>
              <a:sym typeface="OpenSans-Bold"/>
              <a:rtl val="0"/>
            </a:endParaRPr>
          </a:p>
        </p:txBody>
      </p:sp>
      <p:pic>
        <p:nvPicPr>
          <p:cNvPr id="4" name="Picture 3">
            <a:extLst>
              <a:ext uri="{FF2B5EF4-FFF2-40B4-BE49-F238E27FC236}">
                <a16:creationId xmlns:a16="http://schemas.microsoft.com/office/drawing/2014/main" id="{2B1332F4-4849-7596-0FB6-E4806EE05EB9}"/>
              </a:ext>
            </a:extLst>
          </p:cNvPr>
          <p:cNvPicPr>
            <a:picLocks noChangeAspect="1"/>
          </p:cNvPicPr>
          <p:nvPr/>
        </p:nvPicPr>
        <p:blipFill>
          <a:blip r:embed="rId2">
            <a:alphaModFix amt="21000"/>
          </a:blip>
          <a:srcRect/>
          <a:stretch>
            <a:fillRect/>
          </a:stretch>
        </p:blipFill>
        <p:spPr>
          <a:xfrm rot="2579900">
            <a:off x="-1685578" y="3934536"/>
            <a:ext cx="3582030" cy="3734052"/>
          </a:xfrm>
          <a:prstGeom prst="rect">
            <a:avLst/>
          </a:prstGeom>
        </p:spPr>
      </p:pic>
      <p:sp>
        <p:nvSpPr>
          <p:cNvPr id="75" name="TextBox 74">
            <a:extLst>
              <a:ext uri="{FF2B5EF4-FFF2-40B4-BE49-F238E27FC236}">
                <a16:creationId xmlns:a16="http://schemas.microsoft.com/office/drawing/2014/main" id="{FE4EB8BA-45E3-126D-CCAE-9BACD895DF09}"/>
              </a:ext>
            </a:extLst>
          </p:cNvPr>
          <p:cNvSpPr txBox="1"/>
          <p:nvPr/>
        </p:nvSpPr>
        <p:spPr>
          <a:xfrm>
            <a:off x="781877" y="2627200"/>
            <a:ext cx="1477584" cy="384721"/>
          </a:xfrm>
          <a:prstGeom prst="rect">
            <a:avLst/>
          </a:prstGeom>
          <a:noFill/>
        </p:spPr>
        <p:txBody>
          <a:bodyPr wrap="none" rtlCol="0">
            <a:spAutoFit/>
          </a:bodyPr>
          <a:lstStyle/>
          <a:p>
            <a:r>
              <a:rPr lang="en-US" sz="1900" b="1" spc="0" baseline="0" dirty="0">
                <a:ln/>
                <a:latin typeface="Calibri" panose="020F0502020204030204" pitchFamily="34" charset="0"/>
                <a:ea typeface="OpenSans-Bold"/>
                <a:cs typeface="Calibri" panose="020F0502020204030204" pitchFamily="34" charset="0"/>
                <a:sym typeface="OpenSans-Bold"/>
                <a:rtl val="0"/>
              </a:rPr>
              <a:t>Presented to</a:t>
            </a:r>
          </a:p>
        </p:txBody>
      </p:sp>
      <p:grpSp>
        <p:nvGrpSpPr>
          <p:cNvPr id="76" name="Graphic 4">
            <a:extLst>
              <a:ext uri="{FF2B5EF4-FFF2-40B4-BE49-F238E27FC236}">
                <a16:creationId xmlns:a16="http://schemas.microsoft.com/office/drawing/2014/main" id="{DB9912E0-BD1E-537E-5F02-DF7248032392}"/>
              </a:ext>
            </a:extLst>
          </p:cNvPr>
          <p:cNvGrpSpPr/>
          <p:nvPr/>
        </p:nvGrpSpPr>
        <p:grpSpPr>
          <a:xfrm>
            <a:off x="1397335" y="3530611"/>
            <a:ext cx="5487936" cy="17994"/>
            <a:chOff x="916221" y="4201743"/>
            <a:chExt cx="5487936" cy="17994"/>
          </a:xfrm>
        </p:grpSpPr>
        <p:sp>
          <p:nvSpPr>
            <p:cNvPr id="77" name="Freeform 76">
              <a:extLst>
                <a:ext uri="{FF2B5EF4-FFF2-40B4-BE49-F238E27FC236}">
                  <a16:creationId xmlns:a16="http://schemas.microsoft.com/office/drawing/2014/main" id="{CE811C55-4574-82D4-9D44-B75AC1480424}"/>
                </a:ext>
              </a:extLst>
            </p:cNvPr>
            <p:cNvSpPr/>
            <p:nvPr/>
          </p:nvSpPr>
          <p:spPr>
            <a:xfrm>
              <a:off x="916221" y="4201743"/>
              <a:ext cx="9002" cy="17994"/>
            </a:xfrm>
            <a:custGeom>
              <a:avLst/>
              <a:gdLst>
                <a:gd name="connsiteX0" fmla="*/ 0 w 9002"/>
                <a:gd name="connsiteY0" fmla="*/ 0 h 17994"/>
                <a:gd name="connsiteX1" fmla="*/ 9003 w 9002"/>
                <a:gd name="connsiteY1" fmla="*/ 0 h 17994"/>
              </a:gdLst>
              <a:ahLst/>
              <a:cxnLst>
                <a:cxn ang="0">
                  <a:pos x="connsiteX0" y="connsiteY0"/>
                </a:cxn>
                <a:cxn ang="0">
                  <a:pos x="connsiteX1" y="connsiteY1"/>
                </a:cxn>
              </a:cxnLst>
              <a:rect l="l" t="t" r="r" b="b"/>
              <a:pathLst>
                <a:path w="9002" h="17994">
                  <a:moveTo>
                    <a:pt x="0" y="0"/>
                  </a:moveTo>
                  <a:lnTo>
                    <a:pt x="9003" y="0"/>
                  </a:lnTo>
                </a:path>
              </a:pathLst>
            </a:custGeom>
            <a:ln w="9001" cap="flat">
              <a:solidFill>
                <a:schemeClr val="tx1"/>
              </a:solid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8" name="Freeform 77">
              <a:extLst>
                <a:ext uri="{FF2B5EF4-FFF2-40B4-BE49-F238E27FC236}">
                  <a16:creationId xmlns:a16="http://schemas.microsoft.com/office/drawing/2014/main" id="{89C54BC6-763B-42A4-DE11-3A0A9C49A93A}"/>
                </a:ext>
              </a:extLst>
            </p:cNvPr>
            <p:cNvSpPr/>
            <p:nvPr/>
          </p:nvSpPr>
          <p:spPr>
            <a:xfrm>
              <a:off x="943228" y="4201743"/>
              <a:ext cx="5442923" cy="17994"/>
            </a:xfrm>
            <a:custGeom>
              <a:avLst/>
              <a:gdLst>
                <a:gd name="connsiteX0" fmla="*/ 0 w 5442923"/>
                <a:gd name="connsiteY0" fmla="*/ 0 h 17994"/>
                <a:gd name="connsiteX1" fmla="*/ 5442924 w 5442923"/>
                <a:gd name="connsiteY1" fmla="*/ 0 h 17994"/>
              </a:gdLst>
              <a:ahLst/>
              <a:cxnLst>
                <a:cxn ang="0">
                  <a:pos x="connsiteX0" y="connsiteY0"/>
                </a:cxn>
                <a:cxn ang="0">
                  <a:pos x="connsiteX1" y="connsiteY1"/>
                </a:cxn>
              </a:cxnLst>
              <a:rect l="l" t="t" r="r" b="b"/>
              <a:pathLst>
                <a:path w="5442923" h="17994">
                  <a:moveTo>
                    <a:pt x="0" y="0"/>
                  </a:moveTo>
                  <a:lnTo>
                    <a:pt x="5442924" y="0"/>
                  </a:lnTo>
                </a:path>
              </a:pathLst>
            </a:custGeom>
            <a:ln w="9001" cap="flat">
              <a:solidFill>
                <a:schemeClr val="tx1"/>
              </a:solidFill>
              <a:custDash>
                <a:ds d="75203" sp="75203"/>
              </a:custDash>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9" name="Freeform 78">
              <a:extLst>
                <a:ext uri="{FF2B5EF4-FFF2-40B4-BE49-F238E27FC236}">
                  <a16:creationId xmlns:a16="http://schemas.microsoft.com/office/drawing/2014/main" id="{3304B4DE-F097-CF79-5291-54D08497E0F2}"/>
                </a:ext>
              </a:extLst>
            </p:cNvPr>
            <p:cNvSpPr/>
            <p:nvPr/>
          </p:nvSpPr>
          <p:spPr>
            <a:xfrm>
              <a:off x="6395155" y="4201743"/>
              <a:ext cx="9002" cy="17994"/>
            </a:xfrm>
            <a:custGeom>
              <a:avLst/>
              <a:gdLst>
                <a:gd name="connsiteX0" fmla="*/ 0 w 9002"/>
                <a:gd name="connsiteY0" fmla="*/ 0 h 17994"/>
                <a:gd name="connsiteX1" fmla="*/ 9002 w 9002"/>
                <a:gd name="connsiteY1" fmla="*/ 0 h 17994"/>
              </a:gdLst>
              <a:ahLst/>
              <a:cxnLst>
                <a:cxn ang="0">
                  <a:pos x="connsiteX0" y="connsiteY0"/>
                </a:cxn>
                <a:cxn ang="0">
                  <a:pos x="connsiteX1" y="connsiteY1"/>
                </a:cxn>
              </a:cxnLst>
              <a:rect l="l" t="t" r="r" b="b"/>
              <a:pathLst>
                <a:path w="9002" h="17994">
                  <a:moveTo>
                    <a:pt x="0" y="0"/>
                  </a:moveTo>
                  <a:lnTo>
                    <a:pt x="9002" y="0"/>
                  </a:lnTo>
                </a:path>
              </a:pathLst>
            </a:custGeom>
            <a:ln w="9001" cap="flat">
              <a:solidFill>
                <a:schemeClr val="tx1"/>
              </a:solid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80" name="TextBox 79">
            <a:extLst>
              <a:ext uri="{FF2B5EF4-FFF2-40B4-BE49-F238E27FC236}">
                <a16:creationId xmlns:a16="http://schemas.microsoft.com/office/drawing/2014/main" id="{537B590C-E774-B932-A0FB-6F7A068B7C5C}"/>
              </a:ext>
            </a:extLst>
          </p:cNvPr>
          <p:cNvSpPr txBox="1"/>
          <p:nvPr/>
        </p:nvSpPr>
        <p:spPr>
          <a:xfrm>
            <a:off x="781877" y="2974218"/>
            <a:ext cx="3974470" cy="763158"/>
          </a:xfrm>
          <a:prstGeom prst="rect">
            <a:avLst/>
          </a:prstGeom>
          <a:noFill/>
        </p:spPr>
        <p:txBody>
          <a:bodyPr wrap="square" rtlCol="0">
            <a:spAutoFit/>
          </a:bodyPr>
          <a:lstStyle/>
          <a:p>
            <a:r>
              <a:rPr lang="en-US" sz="4400" spc="0" baseline="0" dirty="0">
                <a:latin typeface="Brush Script MT" panose="03060802040406070304" pitchFamily="66" charset="-122"/>
                <a:ea typeface="Brush Script MT" panose="03060802040406070304" pitchFamily="66" charset="-122"/>
                <a:cs typeface="Brush Script MT" panose="03060802040406070304" pitchFamily="66" charset="-122"/>
                <a:sym typeface="SignPainter-HouseScript"/>
                <a:rtl val="0"/>
              </a:rPr>
              <a:t>Participant's Name</a:t>
            </a:r>
          </a:p>
        </p:txBody>
      </p:sp>
      <p:sp>
        <p:nvSpPr>
          <p:cNvPr id="81" name="TextBox 80">
            <a:extLst>
              <a:ext uri="{FF2B5EF4-FFF2-40B4-BE49-F238E27FC236}">
                <a16:creationId xmlns:a16="http://schemas.microsoft.com/office/drawing/2014/main" id="{C0E26455-CEF3-0DEB-4C85-655F7A991287}"/>
              </a:ext>
            </a:extLst>
          </p:cNvPr>
          <p:cNvSpPr txBox="1"/>
          <p:nvPr/>
        </p:nvSpPr>
        <p:spPr>
          <a:xfrm>
            <a:off x="781877" y="3697269"/>
            <a:ext cx="6718853" cy="830997"/>
          </a:xfrm>
          <a:prstGeom prst="rect">
            <a:avLst/>
          </a:prstGeom>
          <a:noFill/>
        </p:spPr>
        <p:txBody>
          <a:bodyPr wrap="square" rtlCol="0">
            <a:spAutoFit/>
          </a:bodyPr>
          <a:lstStyle/>
          <a:p>
            <a:r>
              <a:rPr lang="en-US" sz="1600" spc="0" baseline="0" dirty="0">
                <a:ln/>
                <a:latin typeface="Calibri" panose="020F0502020204030204" pitchFamily="34" charset="0"/>
                <a:ea typeface="OpenSans"/>
                <a:cs typeface="Calibri" panose="020F0502020204030204" pitchFamily="34" charset="0"/>
                <a:sym typeface="OpenSans"/>
                <a:rtl val="0"/>
              </a:rPr>
              <a:t>On successfully attending and participating in the </a:t>
            </a:r>
            <a:r>
              <a:rPr lang="en-US" sz="1600" b="1" spc="0" baseline="0" dirty="0">
                <a:ln/>
                <a:latin typeface="Calibri" panose="020F0502020204030204" pitchFamily="34" charset="0"/>
                <a:ea typeface="OpenSans"/>
                <a:cs typeface="Calibri" panose="020F0502020204030204" pitchFamily="34" charset="0"/>
                <a:sym typeface="OpenSans"/>
                <a:rtl val="0"/>
              </a:rPr>
              <a:t>pilot course and </a:t>
            </a:r>
          </a:p>
          <a:p>
            <a:r>
              <a:rPr lang="en-US" sz="1600" b="1" spc="0" baseline="0" dirty="0">
                <a:ln/>
                <a:latin typeface="Calibri" panose="020F0502020204030204" pitchFamily="34" charset="0"/>
                <a:ea typeface="OpenSans"/>
                <a:cs typeface="Calibri" panose="020F0502020204030204" pitchFamily="34" charset="0"/>
                <a:sym typeface="OpenSans"/>
                <a:rtl val="0"/>
              </a:rPr>
              <a:t>training </a:t>
            </a:r>
            <a:r>
              <a:rPr lang="en-US" sz="1600" spc="0" baseline="0" dirty="0">
                <a:ln/>
                <a:latin typeface="Calibri" panose="020F0502020204030204" pitchFamily="34" charset="0"/>
                <a:ea typeface="OpenSans"/>
                <a:cs typeface="Calibri" panose="020F0502020204030204" pitchFamily="34" charset="0"/>
                <a:sym typeface="OpenSans"/>
                <a:rtl val="0"/>
              </a:rPr>
              <a:t>in  </a:t>
            </a:r>
            <a:r>
              <a:rPr lang="en-US" sz="1600" b="1" spc="0" baseline="0" dirty="0">
                <a:ln/>
                <a:latin typeface="Calibri" panose="020F0502020204030204" pitchFamily="34" charset="0"/>
                <a:ea typeface="OpenSans"/>
                <a:cs typeface="Calibri" panose="020F0502020204030204" pitchFamily="34" charset="0"/>
                <a:sym typeface="OpenSans"/>
                <a:rtl val="0"/>
              </a:rPr>
              <a:t>Nurturing the Potential of Forest Wellbeing </a:t>
            </a:r>
          </a:p>
          <a:p>
            <a:r>
              <a:rPr lang="en-US" sz="1600" b="1" spc="0" baseline="0" dirty="0">
                <a:ln/>
                <a:latin typeface="Calibri" panose="020F0502020204030204" pitchFamily="34" charset="0"/>
                <a:ea typeface="OpenSans"/>
                <a:cs typeface="Calibri" panose="020F0502020204030204" pitchFamily="34" charset="0"/>
                <a:sym typeface="OpenSans"/>
                <a:rtl val="0"/>
              </a:rPr>
              <a:t>Tourism Experiences </a:t>
            </a:r>
            <a:r>
              <a:rPr lang="en-US" sz="1600" dirty="0">
                <a:ln/>
                <a:latin typeface="Calibri" panose="020F0502020204030204" pitchFamily="34" charset="0"/>
                <a:ea typeface="OpenSans"/>
                <a:cs typeface="Calibri" panose="020F0502020204030204" pitchFamily="34" charset="0"/>
                <a:sym typeface="OpenSans"/>
                <a:rtl val="0"/>
              </a:rPr>
              <a:t>as part </a:t>
            </a:r>
            <a:r>
              <a:rPr lang="en-US" sz="1600" spc="0" baseline="0" dirty="0">
                <a:ln/>
                <a:latin typeface="Calibri" panose="020F0502020204030204" pitchFamily="34" charset="0"/>
                <a:ea typeface="OpenSans"/>
                <a:cs typeface="Calibri" panose="020F0502020204030204" pitchFamily="34" charset="0"/>
                <a:sym typeface="OpenSans"/>
                <a:rtl val="0"/>
              </a:rPr>
              <a:t>of the Erasmus+ </a:t>
            </a:r>
            <a:r>
              <a:rPr lang="en-US" sz="1600" b="1" spc="0" baseline="0" dirty="0" err="1">
                <a:ln/>
                <a:latin typeface="Calibri" panose="020F0502020204030204" pitchFamily="34" charset="0"/>
                <a:ea typeface="OpenSans"/>
                <a:cs typeface="Calibri" panose="020F0502020204030204" pitchFamily="34" charset="0"/>
                <a:sym typeface="OpenSans"/>
                <a:rtl val="0"/>
              </a:rPr>
              <a:t>Forestwell</a:t>
            </a:r>
            <a:r>
              <a:rPr lang="en-US" sz="1600" b="1" spc="0" baseline="0" dirty="0">
                <a:ln/>
                <a:latin typeface="Calibri" panose="020F0502020204030204" pitchFamily="34" charset="0"/>
                <a:ea typeface="OpenSans"/>
                <a:cs typeface="Calibri" panose="020F0502020204030204" pitchFamily="34" charset="0"/>
                <a:sym typeface="OpenSans"/>
                <a:rtl val="0"/>
              </a:rPr>
              <a:t> project</a:t>
            </a:r>
            <a:endParaRPr lang="en-US" sz="1600" spc="0" baseline="0" dirty="0">
              <a:ln/>
              <a:latin typeface="Calibri" panose="020F0502020204030204" pitchFamily="34" charset="0"/>
              <a:ea typeface="OpenSans"/>
              <a:cs typeface="Calibri" panose="020F0502020204030204" pitchFamily="34" charset="0"/>
              <a:sym typeface="OpenSans"/>
              <a:rtl val="0"/>
            </a:endParaRPr>
          </a:p>
        </p:txBody>
      </p:sp>
      <p:pic>
        <p:nvPicPr>
          <p:cNvPr id="82" name="Picture 81">
            <a:extLst>
              <a:ext uri="{FF2B5EF4-FFF2-40B4-BE49-F238E27FC236}">
                <a16:creationId xmlns:a16="http://schemas.microsoft.com/office/drawing/2014/main" id="{3C79981C-F248-7B03-3967-C251CB4634D1}"/>
              </a:ext>
            </a:extLst>
          </p:cNvPr>
          <p:cNvPicPr>
            <a:picLocks noChangeAspect="1"/>
          </p:cNvPicPr>
          <p:nvPr/>
        </p:nvPicPr>
        <p:blipFill rotWithShape="1">
          <a:blip r:embed="rId3">
            <a:extLst>
              <a:ext uri="{28A0092B-C50C-407E-A947-70E740481C1C}">
                <a14:useLocalDpi xmlns:a14="http://schemas.microsoft.com/office/drawing/2010/main" val="0"/>
              </a:ext>
            </a:extLst>
          </a:blip>
          <a:srcRect l="15593" t="23799" r="15627" b="26813"/>
          <a:stretch/>
        </p:blipFill>
        <p:spPr>
          <a:xfrm>
            <a:off x="6755255" y="1027624"/>
            <a:ext cx="2905582" cy="2176819"/>
          </a:xfrm>
          <a:prstGeom prst="rect">
            <a:avLst/>
          </a:prstGeom>
        </p:spPr>
      </p:pic>
      <p:grpSp>
        <p:nvGrpSpPr>
          <p:cNvPr id="83" name="Group 82">
            <a:extLst>
              <a:ext uri="{FF2B5EF4-FFF2-40B4-BE49-F238E27FC236}">
                <a16:creationId xmlns:a16="http://schemas.microsoft.com/office/drawing/2014/main" id="{82417D9B-C2A3-99BC-8379-6E16C3FDAAEC}"/>
              </a:ext>
            </a:extLst>
          </p:cNvPr>
          <p:cNvGrpSpPr/>
          <p:nvPr/>
        </p:nvGrpSpPr>
        <p:grpSpPr>
          <a:xfrm>
            <a:off x="822823" y="5122330"/>
            <a:ext cx="9426348" cy="1028358"/>
            <a:chOff x="734287" y="5003343"/>
            <a:chExt cx="9426348" cy="1028358"/>
          </a:xfrm>
        </p:grpSpPr>
        <p:sp>
          <p:nvSpPr>
            <p:cNvPr id="84" name="TextBox 83">
              <a:extLst>
                <a:ext uri="{FF2B5EF4-FFF2-40B4-BE49-F238E27FC236}">
                  <a16:creationId xmlns:a16="http://schemas.microsoft.com/office/drawing/2014/main" id="{331C8B24-1DA7-6A24-013E-C6B6E857D722}"/>
                </a:ext>
              </a:extLst>
            </p:cNvPr>
            <p:cNvSpPr txBox="1"/>
            <p:nvPr/>
          </p:nvSpPr>
          <p:spPr>
            <a:xfrm>
              <a:off x="734287" y="5003343"/>
              <a:ext cx="9426348" cy="1028358"/>
            </a:xfrm>
            <a:prstGeom prst="rect">
              <a:avLst/>
            </a:prstGeom>
            <a:noFill/>
          </p:spPr>
          <p:txBody>
            <a:bodyPr wrap="square" rtlCol="0">
              <a:spAutoFit/>
            </a:bodyPr>
            <a:lstStyle/>
            <a:p>
              <a:pPr>
                <a:lnSpc>
                  <a:spcPct val="150000"/>
                </a:lnSpc>
                <a:tabLst>
                  <a:tab pos="3016250" algn="l"/>
                  <a:tab pos="3810000" algn="l"/>
                  <a:tab pos="6391275" algn="l"/>
                  <a:tab pos="7326313" algn="l"/>
                </a:tabLst>
              </a:pPr>
              <a:r>
                <a:rPr lang="en-US" sz="1400" b="1" spc="0" baseline="0" dirty="0">
                  <a:latin typeface="Calibri" panose="020F0502020204030204" pitchFamily="34" charset="0"/>
                  <a:cs typeface="Calibri" panose="020F0502020204030204" pitchFamily="34" charset="0"/>
                  <a:sym typeface="Avenir-Black"/>
                  <a:rtl val="0"/>
                </a:rPr>
                <a:t>Name:	Duration:		Issued in:</a:t>
              </a:r>
            </a:p>
            <a:p>
              <a:pPr>
                <a:lnSpc>
                  <a:spcPct val="150000"/>
                </a:lnSpc>
                <a:tabLst>
                  <a:tab pos="3016250" algn="l"/>
                  <a:tab pos="3810000" algn="l"/>
                  <a:tab pos="6391275" algn="l"/>
                  <a:tab pos="7326313" algn="l"/>
                </a:tabLst>
              </a:pPr>
              <a:r>
                <a:rPr lang="en-US" sz="1400" b="1" spc="0" baseline="0" dirty="0">
                  <a:latin typeface="Calibri" panose="020F0502020204030204" pitchFamily="34" charset="0"/>
                  <a:cs typeface="Calibri" panose="020F0502020204030204" pitchFamily="34" charset="0"/>
                  <a:sym typeface="Avenir-Black"/>
                  <a:rtl val="0"/>
                </a:rPr>
                <a:t>Date:	Certificate No.:	Date of Issue:</a:t>
              </a:r>
            </a:p>
            <a:p>
              <a:pPr>
                <a:lnSpc>
                  <a:spcPct val="150000"/>
                </a:lnSpc>
                <a:tabLst>
                  <a:tab pos="3016250" algn="l"/>
                  <a:tab pos="3810000" algn="l"/>
                  <a:tab pos="6391275" algn="l"/>
                  <a:tab pos="7326313" algn="l"/>
                </a:tabLst>
              </a:pPr>
              <a:endParaRPr lang="en-US" sz="1400" spc="0" baseline="0" dirty="0">
                <a:latin typeface="Calibri" panose="020F0502020204030204" pitchFamily="34" charset="0"/>
                <a:cs typeface="Calibri" panose="020F0502020204030204" pitchFamily="34" charset="0"/>
                <a:sym typeface="Avenir-Black"/>
                <a:rtl val="0"/>
              </a:endParaRPr>
            </a:p>
          </p:txBody>
        </p:sp>
        <p:cxnSp>
          <p:nvCxnSpPr>
            <p:cNvPr id="85" name="Straight Connector 84">
              <a:extLst>
                <a:ext uri="{FF2B5EF4-FFF2-40B4-BE49-F238E27FC236}">
                  <a16:creationId xmlns:a16="http://schemas.microsoft.com/office/drawing/2014/main" id="{1FB56665-2123-284A-2641-D4D86C06B598}"/>
                </a:ext>
              </a:extLst>
            </p:cNvPr>
            <p:cNvCxnSpPr>
              <a:cxnSpLocks/>
            </p:cNvCxnSpPr>
            <p:nvPr/>
          </p:nvCxnSpPr>
          <p:spPr>
            <a:xfrm>
              <a:off x="1382233" y="5309191"/>
              <a:ext cx="2105246"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C0C4006-BE1A-61E5-957F-0253FF71CE9F}"/>
                </a:ext>
              </a:extLst>
            </p:cNvPr>
            <p:cNvCxnSpPr>
              <a:cxnSpLocks/>
            </p:cNvCxnSpPr>
            <p:nvPr/>
          </p:nvCxnSpPr>
          <p:spPr>
            <a:xfrm>
              <a:off x="1396410" y="5599815"/>
              <a:ext cx="2105246"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55256A0-45DD-B3C9-174D-F7F9FEE3C584}"/>
                </a:ext>
              </a:extLst>
            </p:cNvPr>
            <p:cNvCxnSpPr>
              <a:cxnSpLocks/>
            </p:cNvCxnSpPr>
            <p:nvPr/>
          </p:nvCxnSpPr>
          <p:spPr>
            <a:xfrm>
              <a:off x="4756303" y="5309191"/>
              <a:ext cx="2105246"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2563A29-2415-B1D5-AE08-9672BE39E651}"/>
                </a:ext>
              </a:extLst>
            </p:cNvPr>
            <p:cNvCxnSpPr>
              <a:cxnSpLocks/>
            </p:cNvCxnSpPr>
            <p:nvPr/>
          </p:nvCxnSpPr>
          <p:spPr>
            <a:xfrm>
              <a:off x="5167428" y="5599815"/>
              <a:ext cx="1708298"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6C7869B-94DA-EA3F-0F73-7C99D1AAAEC3}"/>
                </a:ext>
              </a:extLst>
            </p:cNvPr>
            <p:cNvCxnSpPr>
              <a:cxnSpLocks/>
            </p:cNvCxnSpPr>
            <p:nvPr/>
          </p:nvCxnSpPr>
          <p:spPr>
            <a:xfrm>
              <a:off x="7999229" y="5309191"/>
              <a:ext cx="1676399"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9D7974D-3107-37B1-159E-0BA93CA4C480}"/>
                </a:ext>
              </a:extLst>
            </p:cNvPr>
            <p:cNvCxnSpPr>
              <a:cxnSpLocks/>
            </p:cNvCxnSpPr>
            <p:nvPr/>
          </p:nvCxnSpPr>
          <p:spPr>
            <a:xfrm>
              <a:off x="8357191" y="5599815"/>
              <a:ext cx="1297172"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AB9E9587-6568-90CD-25C2-6BBC6D66E574}"/>
              </a:ext>
            </a:extLst>
          </p:cNvPr>
          <p:cNvGrpSpPr/>
          <p:nvPr/>
        </p:nvGrpSpPr>
        <p:grpSpPr>
          <a:xfrm>
            <a:off x="857320" y="6414201"/>
            <a:ext cx="4483189" cy="349374"/>
            <a:chOff x="1162119" y="6175661"/>
            <a:chExt cx="4483189" cy="349374"/>
          </a:xfrm>
        </p:grpSpPr>
        <p:sp>
          <p:nvSpPr>
            <p:cNvPr id="92" name="Text Box 5">
              <a:extLst>
                <a:ext uri="{FF2B5EF4-FFF2-40B4-BE49-F238E27FC236}">
                  <a16:creationId xmlns:a16="http://schemas.microsoft.com/office/drawing/2014/main" id="{24CAF465-D3E7-F65D-B590-F7726FFB845D}"/>
                </a:ext>
              </a:extLst>
            </p:cNvPr>
            <p:cNvSpPr txBox="1"/>
            <p:nvPr/>
          </p:nvSpPr>
          <p:spPr>
            <a:xfrm>
              <a:off x="2559458" y="6175661"/>
              <a:ext cx="3085850" cy="344064"/>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IE" sz="600" dirty="0">
                  <a:solidFill>
                    <a:schemeClr val="tx1"/>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p>
          </p:txBody>
        </p:sp>
        <p:pic>
          <p:nvPicPr>
            <p:cNvPr id="93" name="Picture 92">
              <a:extLst>
                <a:ext uri="{FF2B5EF4-FFF2-40B4-BE49-F238E27FC236}">
                  <a16:creationId xmlns:a16="http://schemas.microsoft.com/office/drawing/2014/main" id="{CF150B95-CABE-7BD1-DECD-873A7DEBDB22}"/>
                </a:ext>
              </a:extLst>
            </p:cNvPr>
            <p:cNvPicPr>
              <a:picLocks noChangeAspect="1"/>
            </p:cNvPicPr>
            <p:nvPr/>
          </p:nvPicPr>
          <p:blipFill>
            <a:blip r:embed="rId4"/>
            <a:stretch>
              <a:fillRect/>
            </a:stretch>
          </p:blipFill>
          <p:spPr>
            <a:xfrm>
              <a:off x="1162119" y="6200078"/>
              <a:ext cx="1387456" cy="324957"/>
            </a:xfrm>
            <a:prstGeom prst="rect">
              <a:avLst/>
            </a:prstGeom>
          </p:spPr>
        </p:pic>
      </p:grpSp>
      <p:grpSp>
        <p:nvGrpSpPr>
          <p:cNvPr id="94" name="Group 93">
            <a:extLst>
              <a:ext uri="{FF2B5EF4-FFF2-40B4-BE49-F238E27FC236}">
                <a16:creationId xmlns:a16="http://schemas.microsoft.com/office/drawing/2014/main" id="{F623713D-414D-C5C4-4E0A-7EC761D48E8B}"/>
              </a:ext>
            </a:extLst>
          </p:cNvPr>
          <p:cNvGrpSpPr/>
          <p:nvPr/>
        </p:nvGrpSpPr>
        <p:grpSpPr>
          <a:xfrm>
            <a:off x="5671930" y="6355482"/>
            <a:ext cx="4021942" cy="474861"/>
            <a:chOff x="4049459" y="6010394"/>
            <a:chExt cx="6046800" cy="713931"/>
          </a:xfrm>
        </p:grpSpPr>
        <p:pic>
          <p:nvPicPr>
            <p:cNvPr id="95" name="Picture 94">
              <a:extLst>
                <a:ext uri="{FF2B5EF4-FFF2-40B4-BE49-F238E27FC236}">
                  <a16:creationId xmlns:a16="http://schemas.microsoft.com/office/drawing/2014/main" id="{464DECDE-7AB5-62CC-B6FE-04135624BF09}"/>
                </a:ext>
              </a:extLst>
            </p:cNvPr>
            <p:cNvPicPr>
              <a:picLocks noChangeAspect="1"/>
            </p:cNvPicPr>
            <p:nvPr/>
          </p:nvPicPr>
          <p:blipFill rotWithShape="1">
            <a:blip r:embed="rId5">
              <a:grayscl/>
              <a:alphaModFix amt="71000"/>
            </a:blip>
            <a:srcRect l="6999"/>
            <a:stretch/>
          </p:blipFill>
          <p:spPr>
            <a:xfrm>
              <a:off x="4049459" y="6108599"/>
              <a:ext cx="1116456" cy="454418"/>
            </a:xfrm>
            <a:prstGeom prst="rect">
              <a:avLst/>
            </a:prstGeom>
          </p:spPr>
        </p:pic>
        <p:pic>
          <p:nvPicPr>
            <p:cNvPr id="96" name="Picture 95">
              <a:extLst>
                <a:ext uri="{FF2B5EF4-FFF2-40B4-BE49-F238E27FC236}">
                  <a16:creationId xmlns:a16="http://schemas.microsoft.com/office/drawing/2014/main" id="{0E62F75B-0D90-0122-0027-F978A375D1A1}"/>
                </a:ext>
              </a:extLst>
            </p:cNvPr>
            <p:cNvPicPr>
              <a:picLocks noChangeAspect="1"/>
            </p:cNvPicPr>
            <p:nvPr/>
          </p:nvPicPr>
          <p:blipFill>
            <a:blip r:embed="rId6">
              <a:grayscl/>
              <a:alphaModFix amt="71000"/>
            </a:blip>
            <a:stretch>
              <a:fillRect/>
            </a:stretch>
          </p:blipFill>
          <p:spPr>
            <a:xfrm>
              <a:off x="5320576" y="6010394"/>
              <a:ext cx="765892" cy="662791"/>
            </a:xfrm>
            <a:prstGeom prst="rect">
              <a:avLst/>
            </a:prstGeom>
          </p:spPr>
        </p:pic>
        <p:pic>
          <p:nvPicPr>
            <p:cNvPr id="97" name="Picture 96">
              <a:extLst>
                <a:ext uri="{FF2B5EF4-FFF2-40B4-BE49-F238E27FC236}">
                  <a16:creationId xmlns:a16="http://schemas.microsoft.com/office/drawing/2014/main" id="{E22F4A99-3F4D-CCEB-101B-5CE79B7A9CA6}"/>
                </a:ext>
              </a:extLst>
            </p:cNvPr>
            <p:cNvPicPr>
              <a:picLocks noChangeAspect="1"/>
            </p:cNvPicPr>
            <p:nvPr/>
          </p:nvPicPr>
          <p:blipFill>
            <a:blip r:embed="rId7">
              <a:grayscl/>
              <a:alphaModFix amt="71000"/>
            </a:blip>
            <a:stretch>
              <a:fillRect/>
            </a:stretch>
          </p:blipFill>
          <p:spPr>
            <a:xfrm>
              <a:off x="6201625" y="6239457"/>
              <a:ext cx="1391294" cy="444891"/>
            </a:xfrm>
            <a:prstGeom prst="rect">
              <a:avLst/>
            </a:prstGeom>
          </p:spPr>
        </p:pic>
        <p:pic>
          <p:nvPicPr>
            <p:cNvPr id="98" name="Picture 97">
              <a:extLst>
                <a:ext uri="{FF2B5EF4-FFF2-40B4-BE49-F238E27FC236}">
                  <a16:creationId xmlns:a16="http://schemas.microsoft.com/office/drawing/2014/main" id="{27BA190D-B257-0006-D2D8-BE051E68C645}"/>
                </a:ext>
              </a:extLst>
            </p:cNvPr>
            <p:cNvPicPr>
              <a:picLocks noChangeAspect="1"/>
            </p:cNvPicPr>
            <p:nvPr/>
          </p:nvPicPr>
          <p:blipFill>
            <a:blip r:embed="rId8">
              <a:grayscl/>
              <a:alphaModFix amt="71000"/>
            </a:blip>
            <a:stretch>
              <a:fillRect/>
            </a:stretch>
          </p:blipFill>
          <p:spPr>
            <a:xfrm>
              <a:off x="7548596" y="6120695"/>
              <a:ext cx="1220824" cy="603630"/>
            </a:xfrm>
            <a:prstGeom prst="rect">
              <a:avLst/>
            </a:prstGeom>
          </p:spPr>
        </p:pic>
        <p:pic>
          <p:nvPicPr>
            <p:cNvPr id="99" name="Picture 98">
              <a:extLst>
                <a:ext uri="{FF2B5EF4-FFF2-40B4-BE49-F238E27FC236}">
                  <a16:creationId xmlns:a16="http://schemas.microsoft.com/office/drawing/2014/main" id="{E4192836-39D8-48F3-32D9-9B3DED4B75B1}"/>
                </a:ext>
              </a:extLst>
            </p:cNvPr>
            <p:cNvPicPr>
              <a:picLocks noChangeAspect="1"/>
            </p:cNvPicPr>
            <p:nvPr/>
          </p:nvPicPr>
          <p:blipFill>
            <a:blip r:embed="rId9">
              <a:grayscl/>
              <a:alphaModFix amt="71000"/>
            </a:blip>
            <a:stretch>
              <a:fillRect/>
            </a:stretch>
          </p:blipFill>
          <p:spPr>
            <a:xfrm>
              <a:off x="8835119" y="6220291"/>
              <a:ext cx="1261140" cy="480047"/>
            </a:xfrm>
            <a:prstGeom prst="rect">
              <a:avLst/>
            </a:prstGeom>
          </p:spPr>
        </p:pic>
      </p:grpSp>
      <p:sp>
        <p:nvSpPr>
          <p:cNvPr id="107" name="Freeform 106">
            <a:extLst>
              <a:ext uri="{FF2B5EF4-FFF2-40B4-BE49-F238E27FC236}">
                <a16:creationId xmlns:a16="http://schemas.microsoft.com/office/drawing/2014/main" id="{EB1C9387-FB5F-4D24-22A4-29F5741F5532}"/>
              </a:ext>
            </a:extLst>
          </p:cNvPr>
          <p:cNvSpPr/>
          <p:nvPr/>
        </p:nvSpPr>
        <p:spPr>
          <a:xfrm>
            <a:off x="6881950" y="0"/>
            <a:ext cx="3809863" cy="1370743"/>
          </a:xfrm>
          <a:custGeom>
            <a:avLst/>
            <a:gdLst>
              <a:gd name="connsiteX0" fmla="*/ 3469448 w 3690593"/>
              <a:gd name="connsiteY0" fmla="*/ 0 h 1370743"/>
              <a:gd name="connsiteX1" fmla="*/ 3690593 w 3690593"/>
              <a:gd name="connsiteY1" fmla="*/ 0 h 1370743"/>
              <a:gd name="connsiteX2" fmla="*/ 3690593 w 3690593"/>
              <a:gd name="connsiteY2" fmla="*/ 1370743 h 1370743"/>
              <a:gd name="connsiteX3" fmla="*/ 0 w 3690593"/>
              <a:gd name="connsiteY3" fmla="*/ 807336 h 1370743"/>
              <a:gd name="connsiteX4" fmla="*/ 3469448 w 3690593"/>
              <a:gd name="connsiteY4" fmla="*/ 0 h 137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593" h="1370743">
                <a:moveTo>
                  <a:pt x="3469448" y="0"/>
                </a:moveTo>
                <a:lnTo>
                  <a:pt x="3690593" y="0"/>
                </a:lnTo>
                <a:lnTo>
                  <a:pt x="3690593" y="1370743"/>
                </a:lnTo>
                <a:lnTo>
                  <a:pt x="0" y="807336"/>
                </a:lnTo>
                <a:lnTo>
                  <a:pt x="3469448" y="0"/>
                </a:lnTo>
                <a:close/>
              </a:path>
            </a:pathLst>
          </a:custGeom>
          <a:solidFill>
            <a:srgbClr val="4967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155709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2430</TotalTime>
  <Words>105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Brush Script MT</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cp:lastModifiedBy>
  <cp:revision>24</cp:revision>
  <dcterms:created xsi:type="dcterms:W3CDTF">2023-05-09T12:24:32Z</dcterms:created>
  <dcterms:modified xsi:type="dcterms:W3CDTF">2024-10-03T09:22:42Z</dcterms:modified>
</cp:coreProperties>
</file>